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2682" y="2598576"/>
            <a:ext cx="7127912" cy="2098226"/>
          </a:xfrm>
        </p:spPr>
        <p:txBody>
          <a:bodyPr/>
          <a:lstStyle/>
          <a:p>
            <a:r>
              <a:rPr lang="ru-RU" dirty="0" smtClean="0"/>
              <a:t>Колледж, в котором я учусь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8921" y="4984979"/>
            <a:ext cx="6831673" cy="108623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Подготовила группа ОСД-З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05" y="183930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82" y="221845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04" y="779318"/>
            <a:ext cx="4169352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3" y="685800"/>
            <a:ext cx="4883727" cy="1288473"/>
          </a:xfrm>
        </p:spPr>
        <p:txBody>
          <a:bodyPr/>
          <a:lstStyle/>
          <a:p>
            <a:pPr algn="ctr"/>
            <a:r>
              <a:rPr lang="ru-RU" dirty="0" smtClean="0"/>
              <a:t>Медицинская сестра (медбрат)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2264" y="1537460"/>
            <a:ext cx="5953805" cy="39662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3776" y="2492662"/>
            <a:ext cx="3855720" cy="3011056"/>
          </a:xfrm>
        </p:spPr>
        <p:txBody>
          <a:bodyPr/>
          <a:lstStyle/>
          <a:p>
            <a:r>
              <a:rPr lang="ru-RU" dirty="0"/>
              <a:t>Медицинская сестра – одна из самых древних и уважаемых профессий. Испокон веков сердобольные женщины выхаживали тяжелобольных. Своим ежедневным уходом, посильной помощью и поддержкой, ободряющим словом они помогали больным поскорее выздороветь, порой буквально возвращая их «с того света» к полноценной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0963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79" y="405245"/>
            <a:ext cx="4863330" cy="57149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519" y="498764"/>
            <a:ext cx="4419600" cy="6494318"/>
          </a:xfrm>
        </p:spPr>
        <p:txBody>
          <a:bodyPr>
            <a:normAutofit/>
          </a:bodyPr>
          <a:lstStyle/>
          <a:p>
            <a:r>
              <a:rPr lang="ru-RU" sz="1700" dirty="0"/>
              <a:t>Медицинская сестра (медбрат) - квалифицированный помощник врача на всех участках работы. Любая медицинская сестра выполняет указания врача. В случае угрозы для жизни больного, пострадавшего, если врача рядом не оказалось, она обязана самостоятельно оказать нуждающемуся первую медицинскую помощь. Любая медицинская сестра выполняет простые диагностические и лечебные процедуры: измеряет температуру, кровяное давление, при необходимости делает больным назначенные врачом уколы, накладывает повязки, наблюдает за состоянием и самочувствием больных. Вместе с тем, содержание деятельности различных медицинских сестер довольно сильно отличается и напрямую зависит от специфики отделения и специальности врача, вместе с которым они работают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06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8926"/>
            <a:ext cx="9601200" cy="1278083"/>
          </a:xfrm>
        </p:spPr>
        <p:txBody>
          <a:bodyPr>
            <a:normAutofit/>
          </a:bodyPr>
          <a:lstStyle/>
          <a:p>
            <a:r>
              <a:rPr lang="ru-RU" sz="2800" dirty="0"/>
              <a:t>Для успешной деятельности в качестве медицинской сестры (медбрата) необходимо наличие следующих профессионально-важных качеств: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47009"/>
            <a:ext cx="9601200" cy="46447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интерес к работе с медицинской техникой (например, в физиотерапии);</a:t>
            </a:r>
          </a:p>
          <a:p>
            <a:r>
              <a:rPr lang="ru-RU" dirty="0"/>
              <a:t>тактичность;</a:t>
            </a:r>
          </a:p>
          <a:p>
            <a:r>
              <a:rPr lang="ru-RU" dirty="0"/>
              <a:t>доброжелательность;</a:t>
            </a:r>
          </a:p>
          <a:p>
            <a:r>
              <a:rPr lang="ru-RU" dirty="0"/>
              <a:t>наблюдательность;</a:t>
            </a:r>
          </a:p>
          <a:p>
            <a:r>
              <a:rPr lang="ru-RU" dirty="0"/>
              <a:t>ответственность;</a:t>
            </a:r>
          </a:p>
          <a:p>
            <a:r>
              <a:rPr lang="ru-RU" dirty="0"/>
              <a:t>выраженная склонность к ручному труду;</a:t>
            </a:r>
          </a:p>
          <a:p>
            <a:r>
              <a:rPr lang="ru-RU" dirty="0"/>
              <a:t>выраженная склонность к сервисной работе;</a:t>
            </a:r>
          </a:p>
          <a:p>
            <a:r>
              <a:rPr lang="ru-RU" dirty="0"/>
              <a:t>склонность к работе в сфере общения;</a:t>
            </a:r>
          </a:p>
          <a:p>
            <a:r>
              <a:rPr lang="ru-RU" dirty="0"/>
              <a:t>склонность к работе с объектами природы (а именно с людьми);</a:t>
            </a:r>
          </a:p>
          <a:p>
            <a:r>
              <a:rPr lang="ru-RU" dirty="0"/>
              <a:t>способность к концентрации внимания;</a:t>
            </a:r>
          </a:p>
          <a:p>
            <a:r>
              <a:rPr lang="ru-RU" dirty="0"/>
              <a:t>высокая эмоциональная устойчивость.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70102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87" y="168276"/>
            <a:ext cx="4309456" cy="1392382"/>
          </a:xfrm>
        </p:spPr>
        <p:txBody>
          <a:bodyPr/>
          <a:lstStyle/>
          <a:p>
            <a:r>
              <a:rPr lang="ru-RU" sz="3200" dirty="0"/>
              <a:t>Квалифицированная медсестра (медбрат) должна знать: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46" y="446808"/>
            <a:ext cx="4342245" cy="5789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455" y="1560658"/>
            <a:ext cx="3855720" cy="3425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ухода за больными и </a:t>
            </a:r>
            <a:r>
              <a:rPr lang="ru-RU" sz="1800" dirty="0" smtClean="0"/>
              <a:t>тяжелобольными;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наименование </a:t>
            </a:r>
            <a:r>
              <a:rPr lang="ru-RU" sz="1800" dirty="0"/>
              <a:t>и назначение лекарств;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основные </a:t>
            </a:r>
            <a:r>
              <a:rPr lang="ru-RU" sz="1800" dirty="0"/>
              <a:t>понятия профессиональной этики;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основы </a:t>
            </a:r>
            <a:r>
              <a:rPr lang="ru-RU" sz="1800" dirty="0"/>
              <a:t>медицинской и педагогической психологии;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использования медицинских инструментов и оборудования;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и способы дезинфекции;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- правила </a:t>
            </a:r>
            <a:r>
              <a:rPr lang="ru-RU" sz="1800" dirty="0"/>
              <a:t>выполнения процедур (инъекций, прививок, перевязок).</a:t>
            </a:r>
          </a:p>
        </p:txBody>
      </p:sp>
    </p:spTree>
    <p:extLst>
      <p:ext uri="{BB962C8B-B14F-4D97-AF65-F5344CB8AC3E}">
        <p14:creationId xmlns:p14="http://schemas.microsoft.com/office/powerpoint/2010/main" val="230458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374072"/>
            <a:ext cx="3855720" cy="1215737"/>
          </a:xfrm>
        </p:spPr>
        <p:txBody>
          <a:bodyPr/>
          <a:lstStyle/>
          <a:p>
            <a:r>
              <a:rPr lang="ru-RU" sz="2800" dirty="0"/>
              <a:t>Квалифицированная медсестра (медбрат) должна уметь: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6582" y="1589808"/>
            <a:ext cx="3855720" cy="5153891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- оказать </a:t>
            </a:r>
            <a:r>
              <a:rPr lang="ru-RU" sz="1800" dirty="0"/>
              <a:t>пострадавшему первую медицинскую помощь;</a:t>
            </a:r>
          </a:p>
          <a:p>
            <a:r>
              <a:rPr lang="ru-RU" sz="1800" dirty="0" smtClean="0"/>
              <a:t>- оказать </a:t>
            </a:r>
            <a:r>
              <a:rPr lang="ru-RU" sz="1800" dirty="0"/>
              <a:t>больному моральную поддержку;</a:t>
            </a:r>
          </a:p>
          <a:p>
            <a:r>
              <a:rPr lang="ru-RU" sz="1800" dirty="0" smtClean="0"/>
              <a:t>- качественно </a:t>
            </a:r>
            <a:r>
              <a:rPr lang="ru-RU" sz="1800" dirty="0"/>
              <a:t>выполнять стандартные медицинские процедуры;</a:t>
            </a:r>
          </a:p>
          <a:p>
            <a:r>
              <a:rPr lang="ru-RU" sz="1800" dirty="0" smtClean="0"/>
              <a:t>- владеть </a:t>
            </a:r>
            <a:r>
              <a:rPr lang="ru-RU" sz="1800" dirty="0"/>
              <a:t>специальными приемами, навыками в соответствии со специализацией;</a:t>
            </a:r>
          </a:p>
          <a:p>
            <a:r>
              <a:rPr lang="ru-RU" sz="1800" dirty="0" smtClean="0"/>
              <a:t>- правильно </a:t>
            </a:r>
            <a:r>
              <a:rPr lang="ru-RU" sz="1800" dirty="0"/>
              <a:t>и эффективно пользоваться инструментами, приборами, в соответствии со своей специализацией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45" y="644235"/>
            <a:ext cx="4061691" cy="5415589"/>
          </a:xfrm>
        </p:spPr>
      </p:pic>
    </p:spTree>
    <p:extLst>
      <p:ext uri="{BB962C8B-B14F-4D97-AF65-F5344CB8AC3E}">
        <p14:creationId xmlns:p14="http://schemas.microsoft.com/office/powerpoint/2010/main" val="38230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259773"/>
            <a:ext cx="3855720" cy="1205345"/>
          </a:xfrm>
        </p:spPr>
        <p:txBody>
          <a:bodyPr/>
          <a:lstStyle/>
          <a:p>
            <a:pPr algn="ctr"/>
            <a:r>
              <a:rPr lang="ru-RU" sz="3600" dirty="0" smtClean="0"/>
              <a:t>Сестринская практика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500" y="80768"/>
            <a:ext cx="4484300" cy="64758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899" y="1257300"/>
            <a:ext cx="4388427" cy="56734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Производственная </a:t>
            </a:r>
            <a:r>
              <a:rPr lang="ru-RU" sz="1800" dirty="0"/>
              <a:t>практика проходит в условиях медицинского учреждения, где студенты показывают свои навыки, работая с пациентами под руководством наставника. Каждый цикл определенной дисциплины завершает практика в больнице. При этом студенты идут работать в соответствующее специализированное отделение или учреждение (диспансер, медицинский центр). Отрабатывается режим работы в отделении в целом и навыки проведения специализированных процедур в частности. Для отчета о проделанной на практических занятиях работе ведется дневник производственной практики по </a:t>
            </a:r>
            <a:r>
              <a:rPr lang="ru-RU" sz="1800" dirty="0" smtClean="0"/>
              <a:t>каждой дисциплине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16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28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Наша профессия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14500"/>
            <a:ext cx="9601200" cy="5143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Несмотря на обилие рисков и трудностей, профессия медицинская сестра для многих остается любимой и единственной возможной. Армия медицинских сестёр с успехом продолжает традиции милосердия и заботы о людях, помощи в трудных ситуации болезни и недомогания.</a:t>
            </a:r>
          </a:p>
          <a:p>
            <a:pPr marL="0" indent="0" algn="just">
              <a:buNone/>
            </a:pPr>
            <a:r>
              <a:rPr lang="ru-RU" dirty="0" smtClean="0"/>
              <a:t>Обучаясь</a:t>
            </a:r>
            <a:r>
              <a:rPr lang="ru-RU" dirty="0"/>
              <a:t>, важно как можно больше внимания уделять практическим занятиям. Чем раньше приобретаются сестринские навыки, тем легче и увереннее работать дальше. И даже если вы поступили в медицинский колледж с единственной целью — продолжить образование в медицинском вузе и стать врачом, приобретайте навыки медсестры. Не нужно высокомерно думать (тем более — говорить) о том, что медсестрой вы работать не будете. Многие врачи гордятся тем, что работали медицинскими сёстрами и даже санитарами. И ценят медсестёр, потому что знают, что «вторые руки и глаза врача» — незаменимы.</a:t>
            </a:r>
          </a:p>
          <a:p>
            <a:pPr marL="0" indent="0" algn="just">
              <a:buNone/>
            </a:pPr>
            <a:r>
              <a:rPr lang="ru-RU" dirty="0" smtClean="0"/>
              <a:t>Будем </a:t>
            </a:r>
            <a:r>
              <a:rPr lang="ru-RU" dirty="0"/>
              <a:t>надеяться, что престиж нашей профессии будет расти и оставаться на высоком уровне. А мы поспособствуем этому своим примером милосердия, которое в тренде всегда.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дни в колледже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33" y="1612770"/>
            <a:ext cx="5071630" cy="38037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368690"/>
            <a:ext cx="5032000" cy="33462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09" y="3514631"/>
            <a:ext cx="4645096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4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B4CBE0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58</TotalTime>
  <Words>615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Колледж, в котором я учусь</vt:lpstr>
      <vt:lpstr>Медицинская сестра (медбрат)</vt:lpstr>
      <vt:lpstr>Презентация PowerPoint</vt:lpstr>
      <vt:lpstr>Для успешной деятельности в качестве медицинской сестры (медбрата) необходимо наличие следующих профессионально-важных качеств:</vt:lpstr>
      <vt:lpstr>Квалифицированная медсестра (медбрат) должна знать:</vt:lpstr>
      <vt:lpstr>Квалифицированная медсестра (медбрат) должна уметь:</vt:lpstr>
      <vt:lpstr>Сестринская практика</vt:lpstr>
      <vt:lpstr>Наша профессия</vt:lpstr>
      <vt:lpstr>Наши дни в колледже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Колледж, в котором я учусь</dc:title>
  <dc:creator>Me</dc:creator>
  <cp:lastModifiedBy>Me</cp:lastModifiedBy>
  <cp:revision>6</cp:revision>
  <dcterms:created xsi:type="dcterms:W3CDTF">2021-09-29T20:56:07Z</dcterms:created>
  <dcterms:modified xsi:type="dcterms:W3CDTF">2021-09-29T21:55:02Z</dcterms:modified>
</cp:coreProperties>
</file>